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2" r:id="rId5"/>
    <p:sldId id="263" r:id="rId6"/>
    <p:sldId id="261" r:id="rId7"/>
    <p:sldId id="257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2076-63B0-7C44-8196-02B9052BB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14268-417E-6B49-A0F3-F1B939E2B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A4CF5-3792-454E-937C-D11DB6AA1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453E-60B0-614D-A5C2-691142462450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D36D0-FEF3-4747-A7E1-37BF3272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B1151-4483-304D-AF3E-438D6D10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F0B0F-9559-3C40-A693-7B84A4CD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25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AC37A-55E3-EC4A-A7C6-FC6378587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143EFC-E694-EA41-840E-6310BC8F8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FE552-8390-E24F-83A7-C647E7E2D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453E-60B0-614D-A5C2-691142462450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E6AFE-D7A5-0344-A639-0C28DAAE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F7C3A-250F-AD44-99B5-F0412C414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F0B0F-9559-3C40-A693-7B84A4CD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239A0D-2640-DB44-A584-31083A8F9F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C48A56-A698-6D47-8616-450B7A443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9CE13-9580-8748-A8A7-F1648F121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453E-60B0-614D-A5C2-691142462450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885D7-C880-9641-BFBB-2994FB2E5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68E66-44FF-8D4D-8AC1-4C6F8E07F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F0B0F-9559-3C40-A693-7B84A4CD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94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B07F1-8758-6243-A083-747A180C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4BB3-4809-554A-BB60-E7A878321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9AC5C-9410-8444-A917-84EEC45D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453E-60B0-614D-A5C2-691142462450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F04C4-3318-534F-B4D5-3F1F0E378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737C5-0A92-2B4A-AD14-8B355EBA4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F0B0F-9559-3C40-A693-7B84A4CD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3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C11B2-2ACB-8B48-B544-329151B6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669D2-835D-3647-BF7D-21E273662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27912-B321-0741-B3C8-CA073FDF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453E-60B0-614D-A5C2-691142462450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116D5-1EBA-0549-A126-D3D854E5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2A67A-C954-974A-9D64-9775DA7B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F0B0F-9559-3C40-A693-7B84A4CD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61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488E-EB69-1B43-801D-1D4F44D55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DDC5-60A1-684E-97A0-FB2193507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32F0C-41A9-FC49-9AE0-E7D7E5602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67E25-885D-5C47-B48B-4738C5B1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453E-60B0-614D-A5C2-691142462450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1E366-125C-0F48-AA2B-9029D868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29397-9B26-C045-8646-FFB30179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F0B0F-9559-3C40-A693-7B84A4CD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68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8F600-DDD6-6E4A-BB36-192A3CF5D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9071C-3BAC-9F41-948F-1C0E7835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4030B-FAB5-464B-AC32-88FE5609F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4A148-E913-094E-AACD-1D125990A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1FFDD-6FC5-AD44-9943-629891E8B1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F8A51-654A-FD46-90F3-844E45CD8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453E-60B0-614D-A5C2-691142462450}" type="datetimeFigureOut">
              <a:rPr lang="en-US" smtClean="0"/>
              <a:t>7/31/18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5560A5-C1D5-FF4D-ACEA-D47357CE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60D3B1-0340-0144-9375-09845C35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F0B0F-9559-3C40-A693-7B84A4CD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68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9AF7-7A52-4F48-8E56-2FFE4A4D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07CAD4-6EB8-074B-8A77-2F944B969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453E-60B0-614D-A5C2-691142462450}" type="datetimeFigureOut">
              <a:rPr lang="en-US" smtClean="0"/>
              <a:t>7/31/18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B2AEE-CB0E-C54E-B4F9-20650619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CCC00-4891-E64D-B6A1-8BB8C0C17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F0B0F-9559-3C40-A693-7B84A4CD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7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221683-AE7D-2943-BDD1-013291C38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453E-60B0-614D-A5C2-691142462450}" type="datetimeFigureOut">
              <a:rPr lang="en-US" smtClean="0"/>
              <a:t>7/31/18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AD9218-FFD9-544C-8C58-46CCF97A0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A4245-B889-764E-93E0-2D69A76F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F0B0F-9559-3C40-A693-7B84A4CD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68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F4C3F-E8C3-A24F-A152-59CDAAC94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8E100-AC44-8E45-8BFA-10FDA5A99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F0724-8F8B-0D4A-914C-844585603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C89DF-93E9-0246-A3E5-C22D4D3BA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453E-60B0-614D-A5C2-691142462450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6A114-8561-8845-AE45-F6DB6513A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EC9EF-1D63-1148-B0EF-163ABC4D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F0B0F-9559-3C40-A693-7B84A4CD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39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CF8C-B235-AF41-81AD-BA80280E3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448AA7-2331-2D4F-B9C0-C124F1CF9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3B5D9-AEDC-AE4E-8A04-C2C0BA9FF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F217F-5DBB-8645-8063-034325E83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453E-60B0-614D-A5C2-691142462450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B991-D754-244B-875F-779784DF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8775A-D29A-9C4F-B4E4-6D53BAED1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F0B0F-9559-3C40-A693-7B84A4CD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1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A19D8B-8DB9-524B-BCC2-CFC9E74E2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0FED1-234A-FC4A-8042-4A70F8C4A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FCA0C-266E-774D-836B-630F1236AB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7453E-60B0-614D-A5C2-691142462450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078C1-7E6B-4E4A-9D35-26A746AA6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7D3A7-D10D-104B-B757-3BDA5CCBE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F0B0F-9559-3C40-A693-7B84A4CD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01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D1C0-4BE9-1B45-A89E-9D68F6C94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brief description of </a:t>
            </a:r>
            <a:br>
              <a:rPr lang="en-US" dirty="0"/>
            </a:br>
            <a:r>
              <a:rPr lang="en-US" dirty="0"/>
              <a:t>Open-Source Machine Learning Libraries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ECE7E6-5588-1041-98E4-420CE36FA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0651"/>
            <a:ext cx="9144000" cy="1655762"/>
          </a:xfrm>
        </p:spPr>
        <p:txBody>
          <a:bodyPr/>
          <a:lstStyle/>
          <a:p>
            <a:r>
              <a:rPr lang="en-US" dirty="0"/>
              <a:t>(To be covered in this course)</a:t>
            </a:r>
          </a:p>
        </p:txBody>
      </p:sp>
    </p:spTree>
    <p:extLst>
      <p:ext uri="{BB962C8B-B14F-4D97-AF65-F5344CB8AC3E}">
        <p14:creationId xmlns:p14="http://schemas.microsoft.com/office/powerpoint/2010/main" val="391086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96B2-1F54-4641-B1E6-B4B53A429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SciPy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64372-8F77-DD49-8E78-41694D31A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550"/>
            <a:ext cx="10515600" cy="4351338"/>
          </a:xfrm>
        </p:spPr>
        <p:txBody>
          <a:bodyPr/>
          <a:lstStyle/>
          <a:p>
            <a:r>
              <a:rPr lang="en-IN" dirty="0"/>
              <a:t>The SciPy library is one of the core packages that make up the SciPy stack. </a:t>
            </a:r>
            <a:br>
              <a:rPr lang="en-IN" dirty="0"/>
            </a:br>
            <a:endParaRPr lang="en-IN" dirty="0"/>
          </a:p>
          <a:p>
            <a:r>
              <a:rPr lang="en-IN" dirty="0"/>
              <a:t>It provides many user-friendly and efficient numerical routines such as routines for numerical integration and optimization.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5F20E-4B8F-B74D-BE2D-BC8D4BD0A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830" y="418306"/>
            <a:ext cx="123997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8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31A5-98EE-0A4C-A580-94F8C1DB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NumPy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2449-DC0A-894A-9664-4C030DC13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688"/>
            <a:ext cx="10515600" cy="4351338"/>
          </a:xfrm>
        </p:spPr>
        <p:txBody>
          <a:bodyPr/>
          <a:lstStyle/>
          <a:p>
            <a:r>
              <a:rPr lang="en-IN" dirty="0"/>
              <a:t>NumPy is a package in Python used for Scientific Computing.</a:t>
            </a:r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89875-4279-C44A-8B77-C7C7E5AF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782" y="1838192"/>
            <a:ext cx="8480425" cy="18639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2D531C-B899-3048-A8CA-DCADB8603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114" y="3702129"/>
            <a:ext cx="5465763" cy="3092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566F8D-AA5A-B945-A66E-9D7A48855B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284"/>
          <a:stretch/>
        </p:blipFill>
        <p:spPr>
          <a:xfrm>
            <a:off x="10553699" y="191584"/>
            <a:ext cx="991824" cy="99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14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7482-7E1C-564F-A775-79F516F71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9C420-727C-C74D-85CE-5A2ABC911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Matplotlib is a Python 2D graphs plotting library.</a:t>
            </a:r>
            <a:br>
              <a:rPr lang="en-IN" dirty="0"/>
            </a:br>
            <a:endParaRPr lang="en-IN" dirty="0"/>
          </a:p>
          <a:p>
            <a:r>
              <a:rPr lang="en-IN" dirty="0"/>
              <a:t>You can generate plots, histograms, power spectra, bar charts, </a:t>
            </a:r>
            <a:r>
              <a:rPr lang="en-IN" dirty="0" err="1"/>
              <a:t>errorcharts</a:t>
            </a:r>
            <a:r>
              <a:rPr lang="en-IN" dirty="0"/>
              <a:t>, scatterplots, etc., with just a few lines of code.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46224-5227-0747-AAFC-06A5A677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913" y="304800"/>
            <a:ext cx="1385887" cy="138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82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CF7EA-C8A5-454C-BCEF-FC7EB4D45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6DEB68-916A-2C40-9559-B473E1C3F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9138" y="365125"/>
            <a:ext cx="2032000" cy="7366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EA9DAD-4BEA-1241-8764-3767F673CDC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Simple and efficient tools for data mining and data analysis</a:t>
            </a:r>
          </a:p>
          <a:p>
            <a:r>
              <a:rPr lang="en-IN" dirty="0"/>
              <a:t>Built on NumPy, SciPy, and matplotlib</a:t>
            </a:r>
          </a:p>
          <a:p>
            <a:r>
              <a:rPr lang="en-IN" dirty="0"/>
              <a:t>Provides useful for:</a:t>
            </a:r>
          </a:p>
          <a:p>
            <a:pPr lvl="1">
              <a:buFont typeface="Wingdings" pitchFamily="2" charset="2"/>
              <a:buChar char="ü"/>
            </a:pPr>
            <a:r>
              <a:rPr lang="en-IN" dirty="0"/>
              <a:t>Classification</a:t>
            </a:r>
          </a:p>
          <a:p>
            <a:pPr lvl="1">
              <a:buFont typeface="Wingdings" pitchFamily="2" charset="2"/>
              <a:buChar char="ü"/>
            </a:pPr>
            <a:r>
              <a:rPr lang="en-IN" dirty="0"/>
              <a:t>Regression</a:t>
            </a:r>
          </a:p>
          <a:p>
            <a:pPr lvl="1">
              <a:buFont typeface="Wingdings" pitchFamily="2" charset="2"/>
              <a:buChar char="ü"/>
            </a:pPr>
            <a:r>
              <a:rPr lang="en-IN" dirty="0"/>
              <a:t>Clustering </a:t>
            </a:r>
          </a:p>
          <a:p>
            <a:pPr lvl="1">
              <a:buFont typeface="Wingdings" pitchFamily="2" charset="2"/>
              <a:buChar char="ü"/>
            </a:pPr>
            <a:r>
              <a:rPr lang="en-IN" dirty="0"/>
              <a:t>Dimensionality Reduction</a:t>
            </a:r>
          </a:p>
          <a:p>
            <a:pPr lvl="1">
              <a:buFont typeface="Wingdings" pitchFamily="2" charset="2"/>
              <a:buChar char="ü"/>
            </a:pPr>
            <a:r>
              <a:rPr lang="en-IN" dirty="0"/>
              <a:t>Feature Extraction and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77435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31C8-1A18-E842-B83F-C559163D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CAC88-2DDC-F745-93E8-AE4604895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 library written for :</a:t>
            </a:r>
          </a:p>
          <a:p>
            <a:pPr lvl="1">
              <a:buFont typeface="Wingdings" pitchFamily="2" charset="2"/>
              <a:buChar char="ü"/>
            </a:pPr>
            <a:r>
              <a:rPr lang="en-IN" dirty="0"/>
              <a:t>providing high-performance, easy-to-use data structures and data analysis tools for the Python. </a:t>
            </a:r>
            <a:br>
              <a:rPr lang="en-IN" dirty="0"/>
            </a:br>
            <a:endParaRPr lang="en-IN" dirty="0"/>
          </a:p>
          <a:p>
            <a:r>
              <a:rPr lang="en-IN" dirty="0"/>
              <a:t>In particular, it offers data structures and operations for manipulating numerical tables and time series.</a:t>
            </a:r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69B6F-CD9A-4949-8783-C56DCA483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413" y="431006"/>
            <a:ext cx="11938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27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3D05-AE81-B547-BB47-03C8382E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18C4-5F55-894E-86E2-C0DBEAF12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1388"/>
            <a:ext cx="10515600" cy="4351338"/>
          </a:xfrm>
        </p:spPr>
        <p:txBody>
          <a:bodyPr/>
          <a:lstStyle/>
          <a:p>
            <a:r>
              <a:rPr lang="en-IN" dirty="0"/>
              <a:t>An open source software library by Google for numerical computation using data flow graphs. In other words, the best way to build deep learning models.</a:t>
            </a:r>
          </a:p>
          <a:p>
            <a:r>
              <a:rPr lang="en-US" dirty="0"/>
              <a:t>It allows you to quickly setup, train and deploy multi-layered neural nets with large datasets.</a:t>
            </a:r>
          </a:p>
          <a:p>
            <a:r>
              <a:rPr lang="en-US" dirty="0"/>
              <a:t>It powers Google’s voice recognition and object identification from photos.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BA9B2-1BA5-A645-A6E0-95B737E39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250" y="211138"/>
            <a:ext cx="1479550" cy="147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86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FD6B-5101-5849-9382-CEC439DF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4F50F-C2B9-5F41-B890-DEF417C11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Keras</a:t>
            </a:r>
            <a:r>
              <a:rPr lang="en-IN" dirty="0"/>
              <a:t> is a high-level neural networks API, written in Python and capable of running on top of TensorFlow</a:t>
            </a:r>
          </a:p>
          <a:p>
            <a:r>
              <a:rPr lang="en-IN" dirty="0"/>
              <a:t>It was developed with a focus on enabling fast experimentation.</a:t>
            </a:r>
          </a:p>
          <a:p>
            <a:r>
              <a:rPr lang="en-IN" dirty="0"/>
              <a:t>This library :</a:t>
            </a:r>
          </a:p>
          <a:p>
            <a:pPr lvl="1">
              <a:buFont typeface="Wingdings" pitchFamily="2" charset="2"/>
              <a:buChar char="ü"/>
            </a:pPr>
            <a:r>
              <a:rPr lang="en-IN" dirty="0"/>
              <a:t>Allows for easy and fast prototyping.</a:t>
            </a:r>
          </a:p>
          <a:p>
            <a:pPr lvl="1">
              <a:buFont typeface="Wingdings" pitchFamily="2" charset="2"/>
              <a:buChar char="ü"/>
            </a:pPr>
            <a:r>
              <a:rPr lang="en-IN" dirty="0"/>
              <a:t>Supports both convolutional networks and recurrent networks, as well as combinations of the two.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4EBFB-5C40-1844-B607-159E07EB5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289"/>
          <a:stretch/>
        </p:blipFill>
        <p:spPr>
          <a:xfrm>
            <a:off x="10258425" y="230188"/>
            <a:ext cx="1226064" cy="123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39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160</Words>
  <Application>Microsoft Macintosh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A brief description of  Open-Source Machine Learning Libraries</vt:lpstr>
      <vt:lpstr>SciPy</vt:lpstr>
      <vt:lpstr>NumPy</vt:lpstr>
      <vt:lpstr>MatPlotLib</vt:lpstr>
      <vt:lpstr>SciKit-Learn</vt:lpstr>
      <vt:lpstr>Pandas</vt:lpstr>
      <vt:lpstr>TensorFlow</vt:lpstr>
      <vt:lpstr>Keras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Machine Learning Open-Source Libraries</dc:title>
  <dc:creator>Bhavuk Sharma</dc:creator>
  <cp:lastModifiedBy>Bhavuk Sharma</cp:lastModifiedBy>
  <cp:revision>5</cp:revision>
  <dcterms:created xsi:type="dcterms:W3CDTF">2018-07-31T17:18:18Z</dcterms:created>
  <dcterms:modified xsi:type="dcterms:W3CDTF">2018-07-31T17:58:01Z</dcterms:modified>
</cp:coreProperties>
</file>